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5" r:id="rId4"/>
    <p:sldId id="266" r:id="rId5"/>
    <p:sldId id="268" r:id="rId6"/>
    <p:sldId id="267" r:id="rId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A2CA7FF-87C6-4516-AAFD-7299D8CC2F31}">
          <p14:sldIdLst>
            <p14:sldId id="257"/>
            <p14:sldId id="259"/>
            <p14:sldId id="265"/>
            <p14:sldId id="266"/>
            <p14:sldId id="268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6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11122-0339-9CEF-C4C6-9D35D33703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686683-E76A-D323-4703-DFCD43160F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13550-971B-615B-2E67-FAEB9A62E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1AB9-FBB8-4934-A141-C82F094F7542}" type="datetimeFigureOut">
              <a:rPr lang="hr-HR" smtClean="0"/>
              <a:t>6.12.2022.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42C9AE-75F4-3E57-29F5-2E1F471A4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C1AF3-A12F-7773-3C94-15C5F2230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0FF0-3C52-43A6-B541-5F7C26F3F04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99704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D9670-998D-0689-47B0-31E1456A0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C88C80-62EF-25FE-EE05-CD189E0AF5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99811E-042B-6000-F231-98CE3354B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1AB9-FBB8-4934-A141-C82F094F7542}" type="datetimeFigureOut">
              <a:rPr lang="hr-HR" smtClean="0"/>
              <a:t>6.12.2022.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293089-73EA-ECBE-9BB9-FD4BEB68F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45BB06-8990-2739-1112-6787070C5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0FF0-3C52-43A6-B541-5F7C26F3F04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2373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FC3FA5-9941-B853-3E45-FE14255CFA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98D014-60AB-63E9-2280-F06275588C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2F998-19FE-02CA-AF9C-22DB98BC6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1AB9-FBB8-4934-A141-C82F094F7542}" type="datetimeFigureOut">
              <a:rPr lang="hr-HR" smtClean="0"/>
              <a:t>6.12.2022.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41D041-7CAD-6AD7-F4E8-D971A918E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A00E85-107A-A477-FECD-25674B06D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0FF0-3C52-43A6-B541-5F7C26F3F04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98879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19C7B-BB7F-0116-D0F1-0D0CF404F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E8F2D-E7C2-A9D7-7C36-7E103F7541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7DCE7-479A-51E4-AF4F-23B189118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1AB9-FBB8-4934-A141-C82F094F7542}" type="datetimeFigureOut">
              <a:rPr lang="hr-HR" smtClean="0"/>
              <a:t>6.12.2022.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13F00-4DA4-98DB-F6E7-EE79478E7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D01C9-5577-B9D3-B183-FEB026E50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0FF0-3C52-43A6-B541-5F7C26F3F04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33884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F4F19-EBD8-0A31-E401-347BBBAF1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394A48-E28A-2467-A1DD-F095B73B85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4C447E-81FD-FCEA-037B-36B0ECF61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1AB9-FBB8-4934-A141-C82F094F7542}" type="datetimeFigureOut">
              <a:rPr lang="hr-HR" smtClean="0"/>
              <a:t>6.12.2022.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899B05-C1AB-1C1D-F58B-62043647B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12F5A-E8A7-0921-50D9-1CD2E55E2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0FF0-3C52-43A6-B541-5F7C26F3F04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5075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1CFF2-7C79-6DA3-5743-E57E38909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A8BC5-861D-DE01-2275-7DE10F8B9A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667E9E-6748-142F-3EFD-051548BC4E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4B796-2CE5-0F1F-A1B6-155543944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1AB9-FBB8-4934-A141-C82F094F7542}" type="datetimeFigureOut">
              <a:rPr lang="hr-HR" smtClean="0"/>
              <a:t>6.12.2022.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E1AD23-41C7-ACB5-BF64-030E5EB5A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88C60D-82D0-FB09-2C45-F7CADBD8A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0FF0-3C52-43A6-B541-5F7C26F3F04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78560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15A5A-FA9B-8CC9-F7EA-334DFB447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0218AD-B88A-3805-B3EE-8FD6AB2522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B16594-0801-6A8E-D30D-8714334BF7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1398E6-1A09-8B15-A016-9DFAF4148B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309C9D-812E-5A82-194D-97781611A8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35937F-C99E-67A3-C077-C9E69D369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1AB9-FBB8-4934-A141-C82F094F7542}" type="datetimeFigureOut">
              <a:rPr lang="hr-HR" smtClean="0"/>
              <a:t>6.12.2022.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8B4114-70F3-2823-092C-FB91BCBCD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0427B4-1D41-6958-8E18-9C3EC29B0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0FF0-3C52-43A6-B541-5F7C26F3F04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4369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4B971-1653-D922-E8C0-C7D93991A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A358A7-20AD-0984-D96B-BDB127D34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1AB9-FBB8-4934-A141-C82F094F7542}" type="datetimeFigureOut">
              <a:rPr lang="hr-HR" smtClean="0"/>
              <a:t>6.12.2022.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37FB76-C648-7F17-7BC8-1EFDB80D8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DAE11A-ADBB-9DD4-FDEB-B293D30D9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0FF0-3C52-43A6-B541-5F7C26F3F04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99357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7ACC24-7299-C636-7864-DEF198D4A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1AB9-FBB8-4934-A141-C82F094F7542}" type="datetimeFigureOut">
              <a:rPr lang="hr-HR" smtClean="0"/>
              <a:t>6.12.2022.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D81D94-9924-9664-7CE5-C2A7558FB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D0D24C-45F9-4C8B-EED1-D23230092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0FF0-3C52-43A6-B541-5F7C26F3F04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8528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72580-ACDF-019A-4775-2E062F8F2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1269D-734E-A371-A711-437080789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FAAA01-3A3B-E6F8-BC84-920D260EDF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067926-15C5-A4C2-EA2D-C07A31836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1AB9-FBB8-4934-A141-C82F094F7542}" type="datetimeFigureOut">
              <a:rPr lang="hr-HR" smtClean="0"/>
              <a:t>6.12.2022.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DC66A2-966D-4C5F-186A-F9195D5BD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D9C302-7B5C-C6A3-FC39-D9E166C02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0FF0-3C52-43A6-B541-5F7C26F3F04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5949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1AF8E-3353-3984-D6B0-6CC185FF6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91E64A-FAB4-D3A5-1EB8-D017B712B2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72B845-4EFF-6E38-ED76-C578C3AD30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CF97C4-0A85-75EF-0CBA-0D9A0B989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1AB9-FBB8-4934-A141-C82F094F7542}" type="datetimeFigureOut">
              <a:rPr lang="hr-HR" smtClean="0"/>
              <a:t>6.12.2022.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4E3856-2F48-F27A-DB4A-073E9180E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35C665-339C-AD0E-CD2D-A7E792C74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0FF0-3C52-43A6-B541-5F7C26F3F04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0901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B028FE-5B4A-88E8-A844-E7A6670F0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92D2B7-72FE-FAAF-EF92-8C0067F819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5378B2-FF03-2D10-2799-B8CFC658CA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11AB9-FBB8-4934-A141-C82F094F7542}" type="datetimeFigureOut">
              <a:rPr lang="hr-HR" smtClean="0"/>
              <a:t>6.12.2022.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C4627D-F75B-73F2-156E-0DEC7456DC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E1377D-3C77-C240-2C0E-A6AAF52D9E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70FF0-3C52-43A6-B541-5F7C26F3F04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39855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play/12067/025/345" TargetMode="External"/><Relationship Id="rId2" Type="http://schemas.openxmlformats.org/officeDocument/2006/relationships/hyperlink" Target="https://wordwall.net/play/12603/129/589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D6BBA-ED96-67B1-65F7-B38C58086F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3336" y="3369076"/>
            <a:ext cx="6764692" cy="1012054"/>
          </a:xfrm>
        </p:spPr>
        <p:txBody>
          <a:bodyPr>
            <a:normAutofit fontScale="90000"/>
          </a:bodyPr>
          <a:lstStyle/>
          <a:p>
            <a:br>
              <a:rPr lang="hr-HR" sz="5400" b="1" dirty="0"/>
            </a:br>
            <a:r>
              <a:rPr lang="hr-HR" sz="5400" b="1" dirty="0" err="1"/>
              <a:t>Look</a:t>
            </a:r>
            <a:r>
              <a:rPr lang="hr-HR" sz="5400" b="1" dirty="0"/>
              <a:t> </a:t>
            </a:r>
            <a:r>
              <a:rPr lang="hr-HR" sz="5400" b="1" dirty="0" err="1"/>
              <a:t>back</a:t>
            </a:r>
            <a:r>
              <a:rPr lang="hr-HR" sz="5400" b="1" dirty="0"/>
              <a:t> 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3C4857-69B2-EE48-4649-CAC5F1D5B1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0558" y="2305050"/>
            <a:ext cx="6400938" cy="1710489"/>
          </a:xfrm>
        </p:spPr>
        <p:txBody>
          <a:bodyPr>
            <a:noAutofit/>
          </a:bodyPr>
          <a:lstStyle/>
          <a:p>
            <a:r>
              <a:rPr lang="hr-HR" sz="6500" b="1" dirty="0">
                <a:solidFill>
                  <a:srgbClr val="C00000"/>
                </a:solidFill>
              </a:rPr>
              <a:t>UNIT 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D0A8FD-78CA-267A-FC8E-E8AE8DDF1B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88" y="528449"/>
            <a:ext cx="4505897" cy="599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9592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2">
                <a:lumMod val="60000"/>
                <a:lumOff val="40000"/>
              </a:schemeClr>
            </a:gs>
            <a:gs pos="83000">
              <a:schemeClr val="accent2">
                <a:lumMod val="60000"/>
                <a:lumOff val="40000"/>
              </a:schemeClr>
            </a:gs>
            <a:gs pos="100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AE897-714D-8148-9A91-11FFB7C6D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i="1" dirty="0" err="1"/>
              <a:t>Let’s</a:t>
            </a:r>
            <a:r>
              <a:rPr lang="hr-HR" b="1" i="1" dirty="0"/>
              <a:t> </a:t>
            </a:r>
            <a:r>
              <a:rPr lang="hr-HR" b="1" i="1" dirty="0" err="1"/>
              <a:t>revise</a:t>
            </a:r>
            <a:r>
              <a:rPr lang="hr-HR" b="1" i="1" dirty="0"/>
              <a:t>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A3B9A-6127-AD38-BE64-9CEE7785EB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r-HR" b="1" i="1" dirty="0" err="1"/>
              <a:t>Revise</a:t>
            </a:r>
            <a:r>
              <a:rPr lang="hr-HR" b="1" i="1" dirty="0"/>
              <a:t> </a:t>
            </a:r>
            <a:r>
              <a:rPr lang="hr-HR" b="1" i="1" dirty="0" err="1"/>
              <a:t>the</a:t>
            </a:r>
            <a:r>
              <a:rPr lang="hr-HR" b="1" i="1" dirty="0"/>
              <a:t> Past </a:t>
            </a:r>
            <a:r>
              <a:rPr lang="hr-HR" b="1" i="1" dirty="0" err="1"/>
              <a:t>Continuous</a:t>
            </a:r>
            <a:r>
              <a:rPr lang="hr-HR" b="1" i="1" dirty="0"/>
              <a:t>.</a:t>
            </a:r>
          </a:p>
          <a:p>
            <a:pPr marL="0" indent="0" algn="ctr">
              <a:buNone/>
            </a:pPr>
            <a:r>
              <a:rPr lang="hr-HR" b="1" i="1" dirty="0">
                <a:hlinkClick r:id="rId2"/>
              </a:rPr>
              <a:t>https://wordwall.net/play/12603/129/589</a:t>
            </a:r>
            <a:r>
              <a:rPr lang="hr-HR" b="1" i="1" dirty="0"/>
              <a:t> </a:t>
            </a:r>
          </a:p>
          <a:p>
            <a:pPr marL="0" indent="0" algn="ctr">
              <a:buNone/>
            </a:pPr>
            <a:endParaRPr lang="hr-HR" b="1" i="1" dirty="0"/>
          </a:p>
          <a:p>
            <a:pPr marL="0" indent="0" algn="ctr">
              <a:buNone/>
            </a:pPr>
            <a:endParaRPr lang="hr-HR" b="1" i="1" dirty="0"/>
          </a:p>
          <a:p>
            <a:pPr marL="0" indent="0" algn="ctr">
              <a:buNone/>
            </a:pPr>
            <a:r>
              <a:rPr lang="hr-HR" b="1" i="1" dirty="0" err="1"/>
              <a:t>Vocabulary</a:t>
            </a:r>
            <a:r>
              <a:rPr lang="hr-HR" b="1" i="1" dirty="0"/>
              <a:t> time! </a:t>
            </a:r>
          </a:p>
          <a:p>
            <a:pPr marL="0" indent="0" algn="ctr">
              <a:buNone/>
            </a:pPr>
            <a:r>
              <a:rPr lang="hr-HR" b="1" i="1" dirty="0"/>
              <a:t>Drag </a:t>
            </a:r>
            <a:r>
              <a:rPr lang="hr-HR" b="1" i="1" dirty="0" err="1"/>
              <a:t>and</a:t>
            </a:r>
            <a:r>
              <a:rPr lang="hr-HR" b="1" i="1" dirty="0"/>
              <a:t> drop </a:t>
            </a:r>
            <a:r>
              <a:rPr lang="hr-HR" b="1" i="1" dirty="0" err="1"/>
              <a:t>words</a:t>
            </a:r>
            <a:r>
              <a:rPr lang="hr-HR" b="1" i="1" dirty="0"/>
              <a:t> </a:t>
            </a:r>
            <a:r>
              <a:rPr lang="hr-HR" b="1" i="1" dirty="0" err="1"/>
              <a:t>into</a:t>
            </a:r>
            <a:r>
              <a:rPr lang="hr-HR" b="1" i="1" dirty="0"/>
              <a:t> </a:t>
            </a:r>
            <a:r>
              <a:rPr lang="hr-HR" b="1" i="1" dirty="0" err="1"/>
              <a:t>blank</a:t>
            </a:r>
            <a:r>
              <a:rPr lang="hr-HR" b="1" i="1" dirty="0"/>
              <a:t> </a:t>
            </a:r>
            <a:r>
              <a:rPr lang="hr-HR" b="1" i="1" dirty="0" err="1"/>
              <a:t>spaces</a:t>
            </a:r>
            <a:r>
              <a:rPr lang="hr-HR" b="1" i="1" dirty="0"/>
              <a:t> </a:t>
            </a:r>
            <a:r>
              <a:rPr lang="hr-HR" b="1" i="1" dirty="0" err="1"/>
              <a:t>within</a:t>
            </a:r>
            <a:r>
              <a:rPr lang="hr-HR" b="1" i="1" dirty="0"/>
              <a:t> a </a:t>
            </a:r>
            <a:r>
              <a:rPr lang="hr-HR" b="1" i="1" dirty="0" err="1"/>
              <a:t>text</a:t>
            </a:r>
            <a:r>
              <a:rPr lang="hr-HR" b="1" i="1" dirty="0"/>
              <a:t>.</a:t>
            </a:r>
          </a:p>
          <a:p>
            <a:pPr marL="0" indent="0" algn="ctr">
              <a:buNone/>
            </a:pPr>
            <a:r>
              <a:rPr lang="hr-HR" b="1" i="1" dirty="0">
                <a:hlinkClick r:id="rId3"/>
              </a:rPr>
              <a:t>https://wordwall.net/play/12067/025/345</a:t>
            </a:r>
            <a:r>
              <a:rPr lang="hr-HR" b="1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990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7D764-27A4-8960-E388-F6A336C8C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449"/>
            <a:ext cx="10515600" cy="1325563"/>
          </a:xfrm>
        </p:spPr>
        <p:txBody>
          <a:bodyPr>
            <a:normAutofit/>
          </a:bodyPr>
          <a:lstStyle/>
          <a:p>
            <a:r>
              <a:rPr lang="hr-HR" sz="2800" dirty="0" err="1"/>
              <a:t>Workbook</a:t>
            </a:r>
            <a:r>
              <a:rPr lang="hr-HR" sz="2800" dirty="0"/>
              <a:t>, </a:t>
            </a:r>
            <a:r>
              <a:rPr lang="hr-HR" sz="2800" dirty="0" err="1"/>
              <a:t>page</a:t>
            </a:r>
            <a:r>
              <a:rPr lang="hr-HR" sz="2800" dirty="0"/>
              <a:t> 116. </a:t>
            </a:r>
            <a:r>
              <a:rPr lang="hr-HR" sz="2800" b="1" dirty="0"/>
              <a:t>LOOK BACK 5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756D07-7079-5463-5E17-4D88D7A011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2343" y="2483279"/>
            <a:ext cx="5636310" cy="1325563"/>
          </a:xfrm>
        </p:spPr>
        <p:txBody>
          <a:bodyPr/>
          <a:lstStyle/>
          <a:p>
            <a:pPr marL="0" indent="0">
              <a:buNone/>
            </a:pPr>
            <a:r>
              <a:rPr lang="hr-HR" dirty="0" err="1"/>
              <a:t>Complete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sentences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Task</a:t>
            </a:r>
            <a:r>
              <a:rPr lang="hr-HR" dirty="0"/>
              <a:t> A </a:t>
            </a:r>
            <a:r>
              <a:rPr lang="hr-HR" dirty="0" err="1"/>
              <a:t>using</a:t>
            </a:r>
            <a:r>
              <a:rPr lang="hr-HR" dirty="0"/>
              <a:t> </a:t>
            </a:r>
            <a:r>
              <a:rPr lang="hr-HR" dirty="0">
                <a:solidFill>
                  <a:srgbClr val="7030A0"/>
                </a:solidFill>
              </a:rPr>
              <a:t>GOING TO future</a:t>
            </a:r>
            <a:r>
              <a:rPr lang="hr-HR" dirty="0"/>
              <a:t>.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7BBE273-C916-2AD3-59F7-485A40C59CF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54" y="1339957"/>
            <a:ext cx="3736078" cy="5014560"/>
          </a:xfrm>
        </p:spPr>
      </p:pic>
      <p:pic>
        <p:nvPicPr>
          <p:cNvPr id="11" name="Content Placeholder 5">
            <a:extLst>
              <a:ext uri="{FF2B5EF4-FFF2-40B4-BE49-F238E27FC236}">
                <a16:creationId xmlns:a16="http://schemas.microsoft.com/office/drawing/2014/main" id="{709DFB85-8E44-5E94-F5BC-345FD051ED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6256" y="1167277"/>
            <a:ext cx="3941776" cy="5541976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4CDA308C-E41F-B21C-66E2-938581F758D4}"/>
              </a:ext>
            </a:extLst>
          </p:cNvPr>
          <p:cNvSpPr txBox="1">
            <a:spLocks/>
          </p:cNvSpPr>
          <p:nvPr/>
        </p:nvSpPr>
        <p:spPr>
          <a:xfrm>
            <a:off x="6456981" y="3805804"/>
            <a:ext cx="4489882" cy="663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hr-HR" b="1" dirty="0" err="1"/>
              <a:t>Check</a:t>
            </a:r>
            <a:r>
              <a:rPr lang="hr-HR" b="1" dirty="0"/>
              <a:t>.</a:t>
            </a:r>
            <a:endParaRPr lang="hr-H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D482B4-A204-4D37-1946-0E939DD931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5" y="1804806"/>
            <a:ext cx="6203410" cy="375607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60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CE29072-571E-0067-FE6E-3C1807F25A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42" y="2110736"/>
            <a:ext cx="5340624" cy="339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5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7D764-27A4-8960-E388-F6A336C8C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449"/>
            <a:ext cx="10515600" cy="1325563"/>
          </a:xfrm>
        </p:spPr>
        <p:txBody>
          <a:bodyPr>
            <a:normAutofit/>
          </a:bodyPr>
          <a:lstStyle/>
          <a:p>
            <a:r>
              <a:rPr lang="hr-HR" sz="2800" dirty="0" err="1"/>
              <a:t>Workbook</a:t>
            </a:r>
            <a:r>
              <a:rPr lang="hr-HR" sz="2800" dirty="0"/>
              <a:t>, </a:t>
            </a:r>
            <a:r>
              <a:rPr lang="hr-HR" sz="2800" dirty="0" err="1"/>
              <a:t>page</a:t>
            </a:r>
            <a:r>
              <a:rPr lang="hr-HR" sz="2800" dirty="0"/>
              <a:t> 117. </a:t>
            </a:r>
            <a:r>
              <a:rPr lang="hr-HR" sz="2800" b="1" dirty="0"/>
              <a:t>LOOK BACK 5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756D07-7079-5463-5E17-4D88D7A011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1933" y="2133800"/>
            <a:ext cx="5896086" cy="19069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Do </a:t>
            </a:r>
            <a:r>
              <a:rPr lang="hr-HR" dirty="0" err="1"/>
              <a:t>Task</a:t>
            </a:r>
            <a:r>
              <a:rPr lang="hr-HR" dirty="0"/>
              <a:t> D. </a:t>
            </a:r>
            <a:r>
              <a:rPr lang="en-US" dirty="0"/>
              <a:t>Circle the correct form</a:t>
            </a:r>
            <a:r>
              <a:rPr lang="hr-HR" dirty="0"/>
              <a:t>.</a:t>
            </a:r>
            <a:r>
              <a:rPr lang="en-US" dirty="0"/>
              <a:t> </a:t>
            </a:r>
            <a:r>
              <a:rPr lang="hr-HR" dirty="0"/>
              <a:t>W</a:t>
            </a:r>
            <a:r>
              <a:rPr lang="en-US" dirty="0"/>
              <a:t>rite the name of the famous person they refer to. </a:t>
            </a:r>
            <a:endParaRPr lang="hr-HR" dirty="0"/>
          </a:p>
          <a:p>
            <a:pPr marL="0" indent="0">
              <a:buNone/>
            </a:pPr>
            <a:r>
              <a:rPr lang="en-US" dirty="0"/>
              <a:t>Look at the pictures below.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7BBE273-C916-2AD3-59F7-485A40C59CF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54" y="1339957"/>
            <a:ext cx="3736078" cy="5014560"/>
          </a:xfrm>
        </p:spPr>
      </p:pic>
      <p:pic>
        <p:nvPicPr>
          <p:cNvPr id="11" name="Content Placeholder 5">
            <a:extLst>
              <a:ext uri="{FF2B5EF4-FFF2-40B4-BE49-F238E27FC236}">
                <a16:creationId xmlns:a16="http://schemas.microsoft.com/office/drawing/2014/main" id="{709DFB85-8E44-5E94-F5BC-345FD051ED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8260" y="1167277"/>
            <a:ext cx="3877767" cy="5541976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4CDA308C-E41F-B21C-66E2-938581F758D4}"/>
              </a:ext>
            </a:extLst>
          </p:cNvPr>
          <p:cNvSpPr txBox="1">
            <a:spLocks/>
          </p:cNvSpPr>
          <p:nvPr/>
        </p:nvSpPr>
        <p:spPr>
          <a:xfrm>
            <a:off x="6456981" y="4165319"/>
            <a:ext cx="4489882" cy="663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hr-HR" b="1" dirty="0" err="1"/>
              <a:t>Check</a:t>
            </a:r>
            <a:r>
              <a:rPr lang="hr-HR" b="1" dirty="0"/>
              <a:t>.</a:t>
            </a:r>
            <a:endParaRPr lang="hr-H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46DBCD-AC87-18C1-417C-9A2F15FC99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81" y="1162589"/>
            <a:ext cx="5830519" cy="292471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60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8E00E7-7DB0-73BB-69CD-2EC4585824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304" y="4087304"/>
            <a:ext cx="3516228" cy="263923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60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8293997-7008-4FA0-90DC-941BE5D294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16" y="1568526"/>
            <a:ext cx="5353323" cy="247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81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7D764-27A4-8960-E388-F6A336C8C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030" y="-29425"/>
            <a:ext cx="10515600" cy="1325563"/>
          </a:xfrm>
        </p:spPr>
        <p:txBody>
          <a:bodyPr>
            <a:normAutofit/>
          </a:bodyPr>
          <a:lstStyle/>
          <a:p>
            <a:r>
              <a:rPr lang="hr-HR" sz="2800" dirty="0" err="1"/>
              <a:t>Workbook</a:t>
            </a:r>
            <a:r>
              <a:rPr lang="hr-HR" sz="2800" dirty="0"/>
              <a:t>, </a:t>
            </a:r>
            <a:r>
              <a:rPr lang="hr-HR" sz="2800" dirty="0" err="1"/>
              <a:t>page</a:t>
            </a:r>
            <a:r>
              <a:rPr lang="hr-HR" sz="2800" dirty="0"/>
              <a:t> 118. </a:t>
            </a:r>
            <a:r>
              <a:rPr lang="hr-HR" sz="2800" b="1" dirty="0"/>
              <a:t>LOOK BACK 5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756D07-7079-5463-5E17-4D88D7A011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72125" y="941746"/>
            <a:ext cx="6349716" cy="2689807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Prepare a one-minute talk on a famous person from the past. </a:t>
            </a:r>
          </a:p>
          <a:p>
            <a:pPr marL="0" indent="0">
              <a:buNone/>
            </a:pPr>
            <a:r>
              <a:rPr lang="en-US" i="1" dirty="0"/>
              <a:t>Who was he</a:t>
            </a:r>
            <a:r>
              <a:rPr lang="hr-HR" i="1" dirty="0"/>
              <a:t>/s</a:t>
            </a:r>
            <a:r>
              <a:rPr lang="en-US" i="1" dirty="0"/>
              <a:t>he? When did </a:t>
            </a:r>
            <a:r>
              <a:rPr lang="hr-HR" i="1" dirty="0"/>
              <a:t>he/</a:t>
            </a:r>
            <a:r>
              <a:rPr lang="hr-HR" i="1" dirty="0" err="1"/>
              <a:t>she</a:t>
            </a:r>
            <a:r>
              <a:rPr lang="en-US" i="1" dirty="0"/>
              <a:t> live? Where did </a:t>
            </a:r>
            <a:r>
              <a:rPr lang="hr-HR" i="1" dirty="0"/>
              <a:t>he/</a:t>
            </a:r>
            <a:r>
              <a:rPr lang="hr-HR" i="1" dirty="0" err="1"/>
              <a:t>she</a:t>
            </a:r>
            <a:r>
              <a:rPr lang="en-US" i="1" dirty="0"/>
              <a:t> live? What </a:t>
            </a:r>
            <a:r>
              <a:rPr lang="hr-HR" i="1" dirty="0" err="1"/>
              <a:t>is</a:t>
            </a:r>
            <a:r>
              <a:rPr lang="hr-HR" i="1" dirty="0"/>
              <a:t> he/</a:t>
            </a:r>
            <a:r>
              <a:rPr lang="hr-HR" i="1" dirty="0" err="1"/>
              <a:t>she</a:t>
            </a:r>
            <a:r>
              <a:rPr lang="hr-HR" i="1" dirty="0"/>
              <a:t> </a:t>
            </a:r>
            <a:r>
              <a:rPr lang="en-US" i="1" dirty="0"/>
              <a:t>famous for? Is there something interesting about </a:t>
            </a:r>
            <a:r>
              <a:rPr lang="hr-HR" i="1" dirty="0" err="1"/>
              <a:t>him</a:t>
            </a:r>
            <a:r>
              <a:rPr lang="hr-HR" i="1" dirty="0"/>
              <a:t>/</a:t>
            </a:r>
            <a:r>
              <a:rPr lang="hr-HR" i="1" dirty="0" err="1"/>
              <a:t>her</a:t>
            </a:r>
            <a:r>
              <a:rPr lang="en-US" i="1" dirty="0"/>
              <a:t>?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7BBE273-C916-2AD3-59F7-485A40C59CF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54" y="1339957"/>
            <a:ext cx="3736078" cy="5014560"/>
          </a:xfrm>
        </p:spPr>
      </p:pic>
      <p:pic>
        <p:nvPicPr>
          <p:cNvPr id="11" name="Content Placeholder 5">
            <a:extLst>
              <a:ext uri="{FF2B5EF4-FFF2-40B4-BE49-F238E27FC236}">
                <a16:creationId xmlns:a16="http://schemas.microsoft.com/office/drawing/2014/main" id="{709DFB85-8E44-5E94-F5BC-345FD051ED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"/>
          <a:stretch/>
        </p:blipFill>
        <p:spPr>
          <a:xfrm>
            <a:off x="981075" y="1178160"/>
            <a:ext cx="3814952" cy="5520209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4CDA308C-E41F-B21C-66E2-938581F758D4}"/>
              </a:ext>
            </a:extLst>
          </p:cNvPr>
          <p:cNvSpPr txBox="1">
            <a:spLocks/>
          </p:cNvSpPr>
          <p:nvPr/>
        </p:nvSpPr>
        <p:spPr>
          <a:xfrm>
            <a:off x="5572125" y="4117190"/>
            <a:ext cx="6349716" cy="1399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Sort out the words in Task A. There are 5 words in each category. </a:t>
            </a:r>
            <a:endParaRPr lang="hr-HR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hr-HR" dirty="0" err="1"/>
              <a:t>Translate</a:t>
            </a:r>
            <a:r>
              <a:rPr lang="en-US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7B258B-61EF-D9E2-FB90-1C5B37C1CD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2" t="13465" r="11806" b="8448"/>
          <a:stretch/>
        </p:blipFill>
        <p:spPr>
          <a:xfrm>
            <a:off x="127531" y="3504279"/>
            <a:ext cx="5358869" cy="106661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60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E7822F-57D4-89F6-DB4B-30C8D5F0AF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76" y="1054641"/>
            <a:ext cx="4321874" cy="18054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060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8DF87E3-432E-00DA-4022-1C0FF207AB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23998"/>
            <a:ext cx="3703927" cy="3997890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060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D24149A6-33AA-DAFD-74AB-1DDB56B0E02E}"/>
              </a:ext>
            </a:extLst>
          </p:cNvPr>
          <p:cNvSpPr txBox="1">
            <a:spLocks/>
          </p:cNvSpPr>
          <p:nvPr/>
        </p:nvSpPr>
        <p:spPr>
          <a:xfrm>
            <a:off x="5572125" y="5900003"/>
            <a:ext cx="6349716" cy="6048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hr-HR" b="1" dirty="0" err="1"/>
              <a:t>Check</a:t>
            </a:r>
            <a:r>
              <a:rPr lang="hr-HR" b="1" dirty="0"/>
              <a:t>.</a:t>
            </a:r>
            <a:endParaRPr lang="hr-HR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2797081-DF72-4C7A-E4BC-6B0E0D9E67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57" y="3032732"/>
            <a:ext cx="1756771" cy="106661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6072C20-5E94-00CD-6019-22284DBE68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846" y="3044509"/>
            <a:ext cx="1680530" cy="106661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281B75B-A066-FCDB-42BC-5A7706971F5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" y="4234638"/>
            <a:ext cx="1884999" cy="107804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77659E2-0A31-B7E7-5158-B6981071C7C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355" y="4283742"/>
            <a:ext cx="2747329" cy="106661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ED8BFFC-7908-FD51-D7C1-316CA7F21A2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75" y="5737973"/>
            <a:ext cx="1724118" cy="102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0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CF4F9-AE96-908F-A30F-CFE2FA36C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139" y="108188"/>
            <a:ext cx="10515600" cy="1325563"/>
          </a:xfrm>
        </p:spPr>
        <p:txBody>
          <a:bodyPr>
            <a:normAutofit/>
          </a:bodyPr>
          <a:lstStyle/>
          <a:p>
            <a:r>
              <a:rPr lang="hr-HR" sz="2800" dirty="0" err="1"/>
              <a:t>Workbook</a:t>
            </a:r>
            <a:r>
              <a:rPr lang="hr-HR" sz="2800" dirty="0"/>
              <a:t>, </a:t>
            </a:r>
            <a:r>
              <a:rPr lang="hr-HR" sz="2800" dirty="0" err="1"/>
              <a:t>page</a:t>
            </a:r>
            <a:r>
              <a:rPr lang="hr-HR" sz="2800" dirty="0"/>
              <a:t> 122, 123 &amp; 124.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72EFBF0-FC66-20E1-CF26-49A244DDD7B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249" y="1789872"/>
            <a:ext cx="3712702" cy="4959939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FC6FA31-E1F9-B036-85B1-ADCC2C0D2DC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950" y="1789873"/>
            <a:ext cx="3682050" cy="4959939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5E9C8CC-D764-85B0-100D-1EF04E395ECB}"/>
              </a:ext>
            </a:extLst>
          </p:cNvPr>
          <p:cNvSpPr txBox="1"/>
          <p:nvPr/>
        </p:nvSpPr>
        <p:spPr>
          <a:xfrm>
            <a:off x="257452" y="2085975"/>
            <a:ext cx="414309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Play this board game in groups of four. You need a dice and </a:t>
            </a:r>
            <a:r>
              <a:rPr lang="en-US" sz="2800" dirty="0" err="1"/>
              <a:t>coloured</a:t>
            </a:r>
            <a:r>
              <a:rPr lang="en-US" sz="2800" dirty="0"/>
              <a:t> counters. </a:t>
            </a:r>
            <a:endParaRPr lang="hr-HR" sz="2800" dirty="0"/>
          </a:p>
          <a:p>
            <a:r>
              <a:rPr lang="en-US" sz="2800" dirty="0"/>
              <a:t>Follow the rules in </a:t>
            </a:r>
            <a:r>
              <a:rPr lang="hr-HR" sz="2800" dirty="0" err="1"/>
              <a:t>the</a:t>
            </a:r>
            <a:r>
              <a:rPr lang="en-US" sz="2800" dirty="0"/>
              <a:t> workbook, cut out the cards and play the game.</a:t>
            </a:r>
          </a:p>
          <a:p>
            <a:endParaRPr lang="en-US" sz="2800" b="1" dirty="0"/>
          </a:p>
          <a:p>
            <a:r>
              <a:rPr lang="en-US" sz="2800" b="1" dirty="0"/>
              <a:t>Enjoy! </a:t>
            </a:r>
            <a:r>
              <a:rPr lang="en-US" sz="2800" b="1" dirty="0">
                <a:sym typeface="Wingdings" panose="05000000000000000000" pitchFamily="2" charset="2"/>
              </a:rPr>
              <a:t>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78510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227</Words>
  <Application>Microsoft Office PowerPoint</Application>
  <PresentationFormat>Widescreen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 Look back 5</vt:lpstr>
      <vt:lpstr>Let’s revise!</vt:lpstr>
      <vt:lpstr>Workbook, page 116. LOOK BACK 5</vt:lpstr>
      <vt:lpstr>Workbook, page 117. LOOK BACK 5</vt:lpstr>
      <vt:lpstr>Workbook, page 118. LOOK BACK 5</vt:lpstr>
      <vt:lpstr>Workbook, page 122, 123 &amp; 124.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Look back 5</dc:title>
  <dc:creator>Josipa</dc:creator>
  <cp:lastModifiedBy>Sanja Ivoš</cp:lastModifiedBy>
  <cp:revision>10</cp:revision>
  <dcterms:created xsi:type="dcterms:W3CDTF">2022-08-22T11:51:29Z</dcterms:created>
  <dcterms:modified xsi:type="dcterms:W3CDTF">2022-12-06T14:14:02Z</dcterms:modified>
</cp:coreProperties>
</file>